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05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18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406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0178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19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052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489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981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1454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5340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348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7AD79-AF1D-4C5B-9A58-163934529F12}" type="datetimeFigureOut">
              <a:rPr lang="es-CO" smtClean="0"/>
              <a:t>24/09/2013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E5BCC-04F0-47EC-BF55-DD65BF1656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8025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359404"/>
              </p:ext>
            </p:extLst>
          </p:nvPr>
        </p:nvGraphicFramePr>
        <p:xfrm>
          <a:off x="539552" y="332656"/>
          <a:ext cx="8208912" cy="60819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92289"/>
                <a:gridCol w="2880319"/>
                <a:gridCol w="2736304"/>
              </a:tblGrid>
              <a:tr h="731158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NIÑAS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MATERIALES APORTADOS 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PRECIO 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29378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NATALIA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MARQUEZ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TELA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NEGRA </a:t>
                      </a:r>
                    </a:p>
                    <a:p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VIDRIO OSCURO</a:t>
                      </a:r>
                    </a:p>
                    <a:p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CARTON PAJA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$ 12.000(TLOP)</a:t>
                      </a:r>
                    </a:p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10.000(TLOP)</a:t>
                      </a:r>
                    </a:p>
                    <a:p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DE LA CASA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29378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LAURA SVERKO 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FOLDER </a:t>
                      </a:r>
                      <a:endParaRPr lang="es-CO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CAJA PEQUEÑA </a:t>
                      </a:r>
                    </a:p>
                    <a:p>
                      <a:endParaRPr lang="es-CO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3500(TLOP)</a:t>
                      </a:r>
                    </a:p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DE LA CASA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62614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PAULINA RENDON 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PINCELES </a:t>
                      </a:r>
                    </a:p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BOLSAS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DE FOLDER </a:t>
                      </a:r>
                    </a:p>
                    <a:p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IMPRESIONES </a:t>
                      </a:r>
                      <a:endParaRPr lang="es-CO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DE LA CASA</a:t>
                      </a:r>
                    </a:p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$1400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(TLOP)</a:t>
                      </a:r>
                    </a:p>
                    <a:p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DE LA CASA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29378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SOFIA GUARIN 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PINTURAS </a:t>
                      </a:r>
                    </a:p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CARPETAS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DE CARTON </a:t>
                      </a:r>
                    </a:p>
                    <a:p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DE LA CASA </a:t>
                      </a:r>
                    </a:p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DE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LA CASA 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252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62</Words>
  <Application>Microsoft Office PowerPoint</Application>
  <PresentationFormat>Presentación en pantalla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</dc:creator>
  <cp:lastModifiedBy>us</cp:lastModifiedBy>
  <cp:revision>5</cp:revision>
  <dcterms:created xsi:type="dcterms:W3CDTF">2013-08-29T01:20:25Z</dcterms:created>
  <dcterms:modified xsi:type="dcterms:W3CDTF">2013-09-24T23:22:55Z</dcterms:modified>
</cp:coreProperties>
</file>